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333" r:id="rId22"/>
    <p:sldId id="295" r:id="rId23"/>
    <p:sldId id="328" r:id="rId24"/>
    <p:sldId id="319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20" r:id="rId33"/>
    <p:sldId id="331" r:id="rId34"/>
    <p:sldId id="344" r:id="rId35"/>
    <p:sldId id="332" r:id="rId36"/>
    <p:sldId id="334" r:id="rId37"/>
    <p:sldId id="335" r:id="rId38"/>
    <p:sldId id="336" r:id="rId39"/>
    <p:sldId id="345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6" r:id="rId50"/>
    <p:sldId id="349" r:id="rId51"/>
    <p:sldId id="350" r:id="rId52"/>
    <p:sldId id="351" r:id="rId53"/>
    <p:sldId id="347" r:id="rId54"/>
    <p:sldId id="348" r:id="rId55"/>
    <p:sldId id="352" r:id="rId56"/>
    <p:sldId id="354" r:id="rId57"/>
    <p:sldId id="355" r:id="rId58"/>
    <p:sldId id="356" r:id="rId59"/>
    <p:sldId id="357" r:id="rId60"/>
    <p:sldId id="353" r:id="rId61"/>
    <p:sldId id="358" r:id="rId62"/>
    <p:sldId id="359" r:id="rId63"/>
    <p:sldId id="360" r:id="rId64"/>
    <p:sldId id="361" r:id="rId65"/>
    <p:sldId id="362" r:id="rId66"/>
    <p:sldId id="363" r:id="rId67"/>
    <p:sldId id="294" r:id="rId68"/>
    <p:sldId id="304" r:id="rId69"/>
    <p:sldId id="305" r:id="rId70"/>
    <p:sldId id="306" r:id="rId71"/>
    <p:sldId id="284" r:id="rId72"/>
    <p:sldId id="285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128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47639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reference to “hole-in-the-middle” and ”method-core injection”</a:t>
            </a:r>
          </a:p>
        </p:txBody>
      </p:sp>
    </p:spTree>
    <p:extLst>
      <p:ext uri="{BB962C8B-B14F-4D97-AF65-F5344CB8AC3E}">
        <p14:creationId xmlns:p14="http://schemas.microsoft.com/office/powerpoint/2010/main" val="414253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166146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MethodImplOptions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AggressiveInlining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enumerator)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InvalidOperationException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 more elements in sequence."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9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2827</TotalTime>
  <Words>4603</Words>
  <Application>Microsoft Macintosh PowerPoint</Application>
  <PresentationFormat>Widescreen</PresentationFormat>
  <Paragraphs>258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PowerPoint Presentation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PowerPoint Presentation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PowerPoint Presentation</vt:lpstr>
      <vt:lpstr>Example - Generator Generator solution I</vt:lpstr>
      <vt:lpstr>Example - Generator Generator solution II</vt:lpstr>
      <vt:lpstr>Example - Generator Generator solution III</vt:lpstr>
      <vt:lpstr>Example - Generator Generator solution IV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81</cp:revision>
  <dcterms:created xsi:type="dcterms:W3CDTF">2023-01-20T23:10:00Z</dcterms:created>
  <dcterms:modified xsi:type="dcterms:W3CDTF">2023-07-24T01:25:05Z</dcterms:modified>
</cp:coreProperties>
</file>